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56" r:id="rId5"/>
    <p:sldId id="260" r:id="rId6"/>
    <p:sldId id="270" r:id="rId7"/>
    <p:sldId id="261" r:id="rId8"/>
    <p:sldId id="262" r:id="rId9"/>
    <p:sldId id="264" r:id="rId10"/>
    <p:sldId id="263" r:id="rId11"/>
    <p:sldId id="271" r:id="rId12"/>
    <p:sldId id="265" r:id="rId13"/>
    <p:sldId id="266" r:id="rId14"/>
    <p:sldId id="269" r:id="rId15"/>
    <p:sldId id="268" r:id="rId16"/>
    <p:sldId id="272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4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8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4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4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4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4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2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0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6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0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1374-296D-4A77-B628-5D2E7DBC1373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4DB2-C6CF-4488-A33F-8379F3818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8485" y="279461"/>
            <a:ext cx="3577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«Коту стало стыдно»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://www.free-lancers.net/posted_files/NB03DEF1AAAD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25" b="97924" l="876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45" y="802681"/>
            <a:ext cx="6883435" cy="61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rikolnye-kartinki.ru/img/picture/Jan/04/a14cd3961f09b44158e9baba81ac900d/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64" b="97864" l="3063" r="97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4" y="445075"/>
            <a:ext cx="2678583" cy="298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3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.pinimg.com/originals/b0/7a/32/b07a329f60ab9468be82eac383471a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2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40aa3b6a14714e57cdb8d4bd6cd5affc-5225319-images-thumbs&amp;ref=rim&amp;n=33&amp;w=299&amp;h=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12" y="438125"/>
            <a:ext cx="8812934" cy="61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9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0109" y="69498"/>
            <a:ext cx="4883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 Росы на Цветке».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i?id=ba8fc2fec026d9dd23638b11c710d4c6edb73d0b-695546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826" r="981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18" y="738909"/>
            <a:ext cx="4638417" cy="67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4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mobimg.b-cdn.net/v3/fetch/7b/7b68020982ebc28b2b12659027e27e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12" y="1104900"/>
            <a:ext cx="8168638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7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еленый клипар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t="24482" r="21854" b="17219"/>
          <a:stretch/>
        </p:blipFill>
        <p:spPr bwMode="auto">
          <a:xfrm>
            <a:off x="-92363" y="0"/>
            <a:ext cx="6188363" cy="504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hotos.lifeisphoto.ru/57/0/579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82" y="2747452"/>
            <a:ext cx="6169676" cy="411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1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look.com.ua/pic/201410/1920x1080/look.com.ua-111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24" y="811241"/>
            <a:ext cx="9307585" cy="523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62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ds24-usinsk.komi.prosadiki.ru/media/2022/08/01/1298604437/image_image_2112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563"/>
            <a:ext cx="12131608" cy="543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43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theslide.ru/img/thumbs/0bc45f861755c7b4858ea9fb18796b0b-80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0" t="43637" r="25557" b="9979"/>
          <a:stretch/>
        </p:blipFill>
        <p:spPr bwMode="auto">
          <a:xfrm>
            <a:off x="1357744" y="263275"/>
            <a:ext cx="8802256" cy="63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7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.culture.ru/images/49a4f16d-2ec2-5873-bcc2-ea340ed4948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94" b="96573" l="23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7" y="489527"/>
            <a:ext cx="11321996" cy="56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0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originals/c5/92/7d/c5927d34b0e7d02a306f662ad41f6f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59" y="1026375"/>
            <a:ext cx="9397577" cy="52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4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skazrus.my1.ru/_ld/4/010545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71" y="0"/>
            <a:ext cx="5679520" cy="68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lyclipart.com/thumbs/x-845-5-fallout-76-fence-118963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9" b="96762" l="1310" r="97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45" y="2983345"/>
            <a:ext cx="3653296" cy="335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2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b17.ru/foto/uploaded/upl_1669573084_681059_z4q6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8" y="443067"/>
            <a:ext cx="11367765" cy="597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3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hypix.com/wp-content/uploads/sad-cat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20" y="87312"/>
            <a:ext cx="7003598" cy="75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4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4283" y="249949"/>
            <a:ext cx="673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ручеек луговую ромашку напоил».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apik.pro/uploads/posts/2021-11/1636559100_31-papik-pro-p-risunok-romashki-fon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5" y="1023117"/>
            <a:ext cx="7709586" cy="56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7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mage.shutterstock.com/image-vector/cartoon-illustration-daisy-waking-morning-260nw-5285165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2500" l="1154" r="96154">
                        <a14:foregroundMark x1="15769" y1="7143" x2="20000" y2="12500"/>
                        <a14:foregroundMark x1="12692" y1="16071" x2="23077" y2="20714"/>
                        <a14:foregroundMark x1="8077" y1="34286" x2="16538" y2="3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6" t="6254" r="7655" b="8664"/>
          <a:stretch/>
        </p:blipFill>
        <p:spPr bwMode="auto">
          <a:xfrm>
            <a:off x="2244435" y="26187"/>
            <a:ext cx="6299202" cy="68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6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4377766_50-p-svetlii-molochnii-fon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romashka.pit.su/wp-content/uploads/1637128788_2-papik-pro-p-grustnie-tsveti-risunok-2-776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" b="98047" l="2191" r="97552">
                        <a14:foregroundMark x1="48325" y1="39551" x2="47294" y2="42285"/>
                        <a14:foregroundMark x1="53479" y1="43945" x2="50515" y2="46484"/>
                        <a14:foregroundMark x1="66237" y1="40137" x2="64433" y2="43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09" y="-162493"/>
            <a:ext cx="5541818" cy="731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00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18</Words>
  <Application>Microsoft Office PowerPoint</Application>
  <PresentationFormat>Широкоэкранный</PresentationFormat>
  <Paragraphs>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25</cp:revision>
  <dcterms:created xsi:type="dcterms:W3CDTF">2023-01-11T16:13:30Z</dcterms:created>
  <dcterms:modified xsi:type="dcterms:W3CDTF">2023-01-12T18:47:30Z</dcterms:modified>
</cp:coreProperties>
</file>