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59" r:id="rId6"/>
    <p:sldId id="265" r:id="rId7"/>
    <p:sldId id="260" r:id="rId8"/>
    <p:sldId id="261" r:id="rId9"/>
    <p:sldId id="266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4" d="100"/>
          <a:sy n="94" d="100"/>
        </p:scale>
        <p:origin x="245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8095-7165-4024-8B81-C5F4C816C440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B27A-619F-4DC1-8A78-940E653B3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330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8095-7165-4024-8B81-C5F4C816C440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B27A-619F-4DC1-8A78-940E653B3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06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8095-7165-4024-8B81-C5F4C816C440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B27A-619F-4DC1-8A78-940E653B3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25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8095-7165-4024-8B81-C5F4C816C440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B27A-619F-4DC1-8A78-940E653B3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62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8095-7165-4024-8B81-C5F4C816C440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B27A-619F-4DC1-8A78-940E653B3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93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8095-7165-4024-8B81-C5F4C816C440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B27A-619F-4DC1-8A78-940E653B3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51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8095-7165-4024-8B81-C5F4C816C440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B27A-619F-4DC1-8A78-940E653B3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929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8095-7165-4024-8B81-C5F4C816C440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B27A-619F-4DC1-8A78-940E653B3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81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8095-7165-4024-8B81-C5F4C816C440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B27A-619F-4DC1-8A78-940E653B3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879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8095-7165-4024-8B81-C5F4C816C440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B27A-619F-4DC1-8A78-940E653B3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58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8095-7165-4024-8B81-C5F4C816C440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B27A-619F-4DC1-8A78-940E653B3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20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88095-7165-4024-8B81-C5F4C816C440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6B27A-619F-4DC1-8A78-940E653B36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8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66687" y="749879"/>
            <a:ext cx="92586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«Что у нас в солонке и сахарнице?»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60059" y="107720"/>
            <a:ext cx="6912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69759" y="3678741"/>
            <a:ext cx="377864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Левин Никита, воспитанник подготовительной группы МБДОУ «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«Сказка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Мынова Е.В.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94" y="2095106"/>
            <a:ext cx="5371865" cy="40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1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0585" y="2521054"/>
            <a:ext cx="49366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поместил два стакана из прошлого опыта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морозильную камеру.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некоторое время проверил результат. Сладкая вода замерзла, а соленая нет. Позже вода в обоих стаканах замерзла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4292" y="79175"/>
            <a:ext cx="2044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2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0585" y="1261882"/>
            <a:ext cx="5134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опыта понадобилось: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стакана с соленой и сладкой водой.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0585" y="6070940"/>
            <a:ext cx="9247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сладкая вода замерзает быстрее соленой.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306" r="16499"/>
          <a:stretch/>
        </p:blipFill>
        <p:spPr>
          <a:xfrm>
            <a:off x="5954485" y="1456168"/>
            <a:ext cx="5755821" cy="414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2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70714" y="7776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2578" y="5982189"/>
            <a:ext cx="5596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 растворяет лед, а сахар нет.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2578" y="2982018"/>
            <a:ext cx="56538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взял два кубика льда. На один я насыпал соль, на другой- сахар. Через несколько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секунд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 льда с солью стал разрушаться, а кубик с сахаром немного подтаял из-за тепла в комнате.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9728" y="1341524"/>
            <a:ext cx="5596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опыта понадобилось: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кубика льда, соль,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9172" t="23384" r="36359" b="36970"/>
          <a:stretch/>
        </p:blipFill>
        <p:spPr>
          <a:xfrm>
            <a:off x="6149067" y="1143647"/>
            <a:ext cx="4139293" cy="2678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9894" t="24642" r="36595" b="40515"/>
          <a:stretch/>
        </p:blipFill>
        <p:spPr>
          <a:xfrm>
            <a:off x="7527470" y="3986325"/>
            <a:ext cx="4526051" cy="26471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9643" y="3380095"/>
            <a:ext cx="271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</a:t>
            </a:r>
            <a:r>
              <a:rPr lang="ru-RU" dirty="0" smtClean="0">
                <a:solidFill>
                  <a:schemeClr val="bg1"/>
                </a:solidFill>
              </a:rPr>
              <a:t>оль                           сахар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93633" y="6183505"/>
            <a:ext cx="2593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white"/>
                </a:solidFill>
              </a:rPr>
              <a:t>соль                           сахар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6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25284" y="429123"/>
            <a:ext cx="106108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Изучая материал и проводя опыты, я узнал, что соль добывают в горах и морях, сахар производят из тростника и свеклы. Эти вещества на вид совсем не отличаются, но имеют разные свойства. Я выявил отличительные особенности сахара и соли.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10119" r="7340" b="10953"/>
          <a:stretch/>
        </p:blipFill>
        <p:spPr>
          <a:xfrm>
            <a:off x="4699904" y="3733547"/>
            <a:ext cx="3061610" cy="2867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44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73578" y="350368"/>
            <a:ext cx="107442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 я видел, как мама добавляет в пищу соль или сахар. На нашем столе всегда есть два этих интересных продукта. А на занятиях нам рассказывали, что они очень похожи по виду, но по вкусу они совсем разные. Вот я и захотел узнать, что это за вещества, их свойствах и откуда они берутся.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000" r="7366" b="11572"/>
          <a:stretch/>
        </p:blipFill>
        <p:spPr>
          <a:xfrm>
            <a:off x="1372382" y="3011317"/>
            <a:ext cx="4105275" cy="3632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553" y="3075130"/>
            <a:ext cx="5296931" cy="35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1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0293" y="955573"/>
            <a:ext cx="98053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особенности соли и сахара, исследуя их свойства.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0293" y="3304183"/>
            <a:ext cx="66756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Узнать сведения о соли и сахаре.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 опыты.</a:t>
            </a:r>
          </a:p>
        </p:txBody>
      </p:sp>
    </p:spTree>
    <p:extLst>
      <p:ext uri="{BB962C8B-B14F-4D97-AF65-F5344CB8AC3E}">
        <p14:creationId xmlns:p14="http://schemas.microsoft.com/office/powerpoint/2010/main" val="19521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6043" y="975249"/>
            <a:ext cx="41039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Соль-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белое кристаллическое вещество с острым характерным вкусом, которая употребляется как приправа к пище. Главный источник соли – моря и океаны.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44669"/>
            <a:ext cx="5801331" cy="386617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685800" y="824593"/>
            <a:ext cx="4629150" cy="5004707"/>
          </a:xfrm>
          <a:prstGeom prst="roundRect">
            <a:avLst>
              <a:gd name="adj" fmla="val 8101"/>
            </a:avLst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59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0756" y="1236801"/>
            <a:ext cx="57218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Она бывает нескольких видов</a:t>
            </a:r>
            <a:r>
              <a:rPr lang="ru-RU" sz="3200" dirty="0" smtClean="0"/>
              <a:t>:</a:t>
            </a:r>
          </a:p>
          <a:p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314" y="269503"/>
            <a:ext cx="4726423" cy="31542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31" y="3429000"/>
            <a:ext cx="4784270" cy="31895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21566" y="4356037"/>
            <a:ext cx="5329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i="1" dirty="0">
                <a:solidFill>
                  <a:srgbClr val="FF0000"/>
                </a:solidFill>
              </a:rPr>
              <a:t>Каменная – </a:t>
            </a:r>
            <a:r>
              <a:rPr lang="ru-RU" sz="3200" dirty="0">
                <a:solidFill>
                  <a:prstClr val="black"/>
                </a:solidFill>
              </a:rPr>
              <a:t>ее добывают в горах в специальных карьерах.</a:t>
            </a:r>
            <a:endParaRPr lang="ru-RU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6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2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3351" y="639016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Морская-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добывают из пластов на дне морей.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еще соль выпаривают из соленых озер.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63" y="3348355"/>
            <a:ext cx="5369571" cy="33005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325" y="3590417"/>
            <a:ext cx="4057653" cy="3043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938" y="245532"/>
            <a:ext cx="4762814" cy="31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9777" y="757396"/>
            <a:ext cx="104394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Сахар-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белое кристаллическое вещество, сладкое на вкус.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73579" y="642584"/>
            <a:ext cx="10507435" cy="982109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818" y="2267277"/>
            <a:ext cx="6180364" cy="412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9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63804" y="13900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добывают: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66" y="1446919"/>
            <a:ext cx="4211855" cy="2806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01" y="4490690"/>
            <a:ext cx="3945586" cy="22193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506" y="1445817"/>
            <a:ext cx="4211855" cy="28051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3304" y="4490690"/>
            <a:ext cx="3954256" cy="22242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9217" y="724885"/>
            <a:ext cx="5503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сока сахарного тростника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9961" y="734502"/>
            <a:ext cx="4380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сахарной свеклы.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05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0720" y="1021148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опыта понадобилось: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стакана с водой, 2 чайные ложки, соль, сахар.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25049" y="137145"/>
            <a:ext cx="2044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720" y="2237551"/>
            <a:ext cx="52040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взял два стакана теплой воды. В первый стакан добавил одну чайную ложку соли, во второй положил сахар и перемешал.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Рассматривая стаканы, я увидел, что они на вид одинаковы, соль и сахар полностью растворились. А на вкус вода в первом стакане была соленая, во втором- сладкая.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720" y="6078739"/>
            <a:ext cx="116485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ывод</a:t>
            </a:r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 и сахар хорошо растворяются в воде, но имеют разные вкусы.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244" y="1652090"/>
            <a:ext cx="5480845" cy="375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452</Words>
  <Application>Microsoft Office PowerPoint</Application>
  <PresentationFormat>Широкоэкранный</PresentationFormat>
  <Paragraphs>37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</dc:creator>
  <cp:lastModifiedBy>Маргарита</cp:lastModifiedBy>
  <cp:revision>21</cp:revision>
  <dcterms:created xsi:type="dcterms:W3CDTF">2021-04-17T17:50:02Z</dcterms:created>
  <dcterms:modified xsi:type="dcterms:W3CDTF">2021-04-18T18:31:02Z</dcterms:modified>
</cp:coreProperties>
</file>